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A5B50-1994-835B-B76F-118BB6703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EF073A-DB7D-286C-1AAE-FD83FF4AD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DAA94-FFA6-9703-3C7F-7BF7ED495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913D2-85A9-5B2D-C8FA-D5F4FEA25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AB270-A851-0E5F-9E5A-345E69D5F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80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E7CD-A0DF-9F4A-C4E7-7AB02A44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E7AEF-044E-7BE4-9826-649C3816C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1B94E-861C-7D0B-CE00-888B0704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FBEE-1038-23D3-613F-7FCA8E31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E58C5-F20B-BF37-98DF-82B8FC62F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F78BB-F90E-8EEB-1F75-AF56A989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90303-8CE0-89CB-8951-F3D1F5DCD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9B6CB-F8F2-68B4-3570-541FEB54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56981-6AB7-E03D-EF75-FE832761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B667D-48F3-5695-48FF-DAD7F2DC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46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9CCD1-228F-8A24-65B7-27469706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54C4-B325-E3F6-6396-9C6F07B08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5736B-EE39-9DFC-BBB3-285F099DD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D1FB4-C68F-FC80-458D-40E3ABE3A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2B39A-D666-DAFE-FAB8-63DBFD2C5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04F5F-B292-94CF-1246-4D87958B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3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F25F-2689-BDB3-6989-C042910A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DBE46-6662-3F6E-1EBE-DEA61A38E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7AADE-FFA1-7A8F-80C1-1D46DDBE6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6BD311-9382-52C1-563F-7061646F9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E34EA-687D-3674-4397-BB6B89345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0A14A6-4C8F-3C33-7768-E735373D5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90954C-D705-E163-B2D8-6FDEB0F0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1E13AA-61F7-53B8-A1B5-98794A01B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5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806A-D9FF-34C3-FCC9-D12AAE31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7511C-7885-1DF6-BDF4-A43C2C124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58A5E-B3B3-6287-6E05-EB5EFD5A0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32E6D-FFDA-C695-22D4-8A3CDBF50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8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DFC32-B785-47B4-94E9-37DA4AD1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AED3C-A0F7-37D2-A931-03173CDDA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C5397-C64C-C0B3-C7A4-596D029DD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96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0F0D-EA97-3052-5208-2E090A059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447BA-53E5-305E-0FD7-05FFB643D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78231-D009-8C08-B34E-4A6513285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746D3-AB78-7FD3-4D6D-071D0765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E3AF7-F512-FA2C-3C5B-1B3A02FE9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69B05-5162-D459-250F-4216CC69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5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01DBD-B3CF-7C4A-47D0-98661F02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657B96-4A98-88A6-593F-D2484D77A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C8692-7DB9-25EB-A1AB-B34B2B05B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F8E13-BFA5-91BE-54D5-356FBD62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3BC17-8CC2-4A94-941C-1C57E67C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CB06C-5C10-3EC6-2679-7C3CD9ED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1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B2F6-B263-31B9-AD77-C79D6B09C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50D20-E3EB-EFDC-4681-EA998D3F9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E346E-BCBC-DCDB-1A21-445D6D45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36CF8-3274-3E14-F102-86C78419D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D7B08-E37E-F829-757C-8D9DDB0B8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8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9C1638-4CC6-91FE-1543-018A39768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59FDE-BDD7-2E90-2BEE-5FE6C068D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2F302-9430-C355-3BB4-609CD597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0ED1F-7EF6-929F-126B-9F3B0DB82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161B5-633E-8791-CF30-83C4F925E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47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8A5F1-4C9C-ED14-1E2F-80460C87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222A0-1512-98D7-17E4-65ECEC392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BD1FB-37B6-0A3A-8A4D-E3D92C87B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A4878-FF69-4284-B71A-A9A16C643C7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075C2-037D-8016-A4B1-1ABFEDD30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667D5-FFB2-3534-F22B-BB434143E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A2B1-21E6-4D8A-A68B-AD34BD458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2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987C97-C1BC-A73D-393A-6D0CDD0B3AF9}"/>
              </a:ext>
            </a:extLst>
          </p:cNvPr>
          <p:cNvSpPr/>
          <p:nvPr/>
        </p:nvSpPr>
        <p:spPr>
          <a:xfrm>
            <a:off x="354841" y="982638"/>
            <a:ext cx="2811439" cy="1542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Gather Job related information ( Collecting organizational information, Understand job role)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2D30C6C-5FA3-2A96-8184-645BEB4D7416}"/>
              </a:ext>
            </a:extLst>
          </p:cNvPr>
          <p:cNvSpPr/>
          <p:nvPr/>
        </p:nvSpPr>
        <p:spPr>
          <a:xfrm>
            <a:off x="3166280" y="1596788"/>
            <a:ext cx="1009936" cy="4981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A394C82-AAE9-9C5F-32AC-032640A059F1}"/>
              </a:ext>
            </a:extLst>
          </p:cNvPr>
          <p:cNvSpPr/>
          <p:nvPr/>
        </p:nvSpPr>
        <p:spPr>
          <a:xfrm>
            <a:off x="4176216" y="968989"/>
            <a:ext cx="2811439" cy="16923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Sourcing (Build/Buy, Searching profiles, Screening resumes, Maintain interview records, Collecting feedback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584C5B-BCC3-EAE7-6492-D13BBB6FA8C8}"/>
              </a:ext>
            </a:extLst>
          </p:cNvPr>
          <p:cNvSpPr/>
          <p:nvPr/>
        </p:nvSpPr>
        <p:spPr>
          <a:xfrm>
            <a:off x="7997591" y="808630"/>
            <a:ext cx="3439232" cy="2074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Selection and Interviews (Shortlisting candidates, Prioritizing candidates, Coordinating written assessments, Facilitate other rounds, Maintain records, Seek feedback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A79A567-E346-7CB4-5983-39F333212F67}"/>
              </a:ext>
            </a:extLst>
          </p:cNvPr>
          <p:cNvSpPr/>
          <p:nvPr/>
        </p:nvSpPr>
        <p:spPr>
          <a:xfrm>
            <a:off x="6987655" y="1596788"/>
            <a:ext cx="1009936" cy="4981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2F85B35-C794-D269-246D-4123F0CD8AA7}"/>
              </a:ext>
            </a:extLst>
          </p:cNvPr>
          <p:cNvSpPr/>
          <p:nvPr/>
        </p:nvSpPr>
        <p:spPr>
          <a:xfrm rot="5400000">
            <a:off x="9212239" y="3138986"/>
            <a:ext cx="1009936" cy="4981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4A70E3F-2D1A-564D-3FE5-3F91CF337AC2}"/>
              </a:ext>
            </a:extLst>
          </p:cNvPr>
          <p:cNvSpPr/>
          <p:nvPr/>
        </p:nvSpPr>
        <p:spPr>
          <a:xfrm>
            <a:off x="8147714" y="3893026"/>
            <a:ext cx="3100318" cy="2780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Closure (Collect documents from selected candidates, Validate documents collected, Conduct reference checks, Negotiate the offer with candidates, Release offer letters, Maintain records, Seek Feedback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7F44094-DA8D-633D-2F00-525B1BCC3557}"/>
              </a:ext>
            </a:extLst>
          </p:cNvPr>
          <p:cNvSpPr/>
          <p:nvPr/>
        </p:nvSpPr>
        <p:spPr>
          <a:xfrm rot="10800000">
            <a:off x="7137778" y="5034317"/>
            <a:ext cx="1009936" cy="4981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0DF34A-7C12-6908-E417-FA75ABB15965}"/>
              </a:ext>
            </a:extLst>
          </p:cNvPr>
          <p:cNvSpPr/>
          <p:nvPr/>
        </p:nvSpPr>
        <p:spPr>
          <a:xfrm>
            <a:off x="4326338" y="4437228"/>
            <a:ext cx="2811439" cy="16923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Post offer candidate connect (Engage the candidate)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A334528-0486-5AD2-4F1A-DEB18679C2E5}"/>
              </a:ext>
            </a:extLst>
          </p:cNvPr>
          <p:cNvSpPr/>
          <p:nvPr/>
        </p:nvSpPr>
        <p:spPr>
          <a:xfrm rot="10800000">
            <a:off x="3316401" y="5088901"/>
            <a:ext cx="1009936" cy="4981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A500FD4-11C5-2A1C-AA2D-08167393C561}"/>
              </a:ext>
            </a:extLst>
          </p:cNvPr>
          <p:cNvSpPr/>
          <p:nvPr/>
        </p:nvSpPr>
        <p:spPr>
          <a:xfrm>
            <a:off x="504960" y="4512290"/>
            <a:ext cx="2811439" cy="154219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Feedback and Invoicing (Collect feedback from employer and generate invoice) (Only for external recruiters)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936905-1CC6-5B94-C94D-15E9CE279D88}"/>
              </a:ext>
            </a:extLst>
          </p:cNvPr>
          <p:cNvSpPr/>
          <p:nvPr/>
        </p:nvSpPr>
        <p:spPr>
          <a:xfrm>
            <a:off x="3480179" y="71647"/>
            <a:ext cx="5240740" cy="5390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Recruitment Process Flow</a:t>
            </a:r>
          </a:p>
        </p:txBody>
      </p:sp>
      <p:pic>
        <p:nvPicPr>
          <p:cNvPr id="2" name="Picture 2" descr="Academy">
            <a:extLst>
              <a:ext uri="{FF2B5EF4-FFF2-40B4-BE49-F238E27FC236}">
                <a16:creationId xmlns:a16="http://schemas.microsoft.com/office/drawing/2014/main" id="{A32AC6E5-057E-0C53-3AB5-0196BFC10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719" y="110962"/>
            <a:ext cx="1201664" cy="59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11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Shreyas Shrikant Pavanaskar</dc:creator>
  <cp:lastModifiedBy>Greytip 9</cp:lastModifiedBy>
  <cp:revision>2</cp:revision>
  <dcterms:created xsi:type="dcterms:W3CDTF">2022-07-19T05:53:05Z</dcterms:created>
  <dcterms:modified xsi:type="dcterms:W3CDTF">2025-05-29T19:21:58Z</dcterms:modified>
</cp:coreProperties>
</file>